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EE3524"/>
    <a:srgbClr val="A9A9A9"/>
    <a:srgbClr val="F1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27" y="31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50DDE-91EF-41B2-AF2E-0BD85F32FBF8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A4916-4974-4493-A040-7F8044E0F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8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E8A7-7206-443D-B35E-4D61F371BFD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6EAD-3E84-4637-9102-4C67EB1C2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9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E8A7-7206-443D-B35E-4D61F371BFD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6EAD-3E84-4637-9102-4C67EB1C2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E8A7-7206-443D-B35E-4D61F371BFD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6EAD-3E84-4637-9102-4C67EB1C2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80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52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31E8A7-7206-443D-B35E-4D61F371BFD6}" type="datetimeFigureOut">
              <a:rPr lang="ru-RU" smtClean="0"/>
              <a:t>19.04.2023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5791064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211977" y="6356349"/>
            <a:ext cx="2743200" cy="365125"/>
          </a:xfrm>
        </p:spPr>
        <p:txBody>
          <a:bodyPr/>
          <a:lstStyle/>
          <a:p>
            <a:fld id="{07936EAD-3E84-4637-9102-4C67EB1C21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90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604250" y="6356350"/>
            <a:ext cx="2743200" cy="365125"/>
          </a:xfrm>
        </p:spPr>
        <p:txBody>
          <a:bodyPr/>
          <a:lstStyle/>
          <a:p>
            <a:fld id="{3331E8A7-7206-443D-B35E-4D61F371BFD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218266" y="6356349"/>
            <a:ext cx="2743200" cy="365125"/>
          </a:xfrm>
        </p:spPr>
        <p:txBody>
          <a:bodyPr/>
          <a:lstStyle/>
          <a:p>
            <a:fld id="{07936EAD-3E84-4637-9102-4C67EB1C2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5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31E8A7-7206-443D-B35E-4D61F371BFD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-2226734" y="6356349"/>
            <a:ext cx="2743200" cy="365125"/>
          </a:xfrm>
        </p:spPr>
        <p:txBody>
          <a:bodyPr/>
          <a:lstStyle/>
          <a:p>
            <a:fld id="{07936EAD-3E84-4637-9102-4C67EB1C2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4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612188" y="6356350"/>
            <a:ext cx="2743200" cy="365125"/>
          </a:xfrm>
        </p:spPr>
        <p:txBody>
          <a:bodyPr/>
          <a:lstStyle/>
          <a:p>
            <a:fld id="{3331E8A7-7206-443D-B35E-4D61F371BFD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-2226733" y="6356350"/>
            <a:ext cx="2743200" cy="365125"/>
          </a:xfrm>
        </p:spPr>
        <p:txBody>
          <a:bodyPr/>
          <a:lstStyle/>
          <a:p>
            <a:fld id="{07936EAD-3E84-4637-9102-4C67EB1C2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4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31E8A7-7206-443D-B35E-4D61F371BFD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2226734" y="6356350"/>
            <a:ext cx="2743200" cy="365125"/>
          </a:xfrm>
        </p:spPr>
        <p:txBody>
          <a:bodyPr/>
          <a:lstStyle/>
          <a:p>
            <a:fld id="{07936EAD-3E84-4637-9102-4C67EB1C21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6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644467" y="6356350"/>
            <a:ext cx="2743200" cy="365125"/>
          </a:xfrm>
        </p:spPr>
        <p:txBody>
          <a:bodyPr/>
          <a:lstStyle/>
          <a:p>
            <a:fld id="{3331E8A7-7206-443D-B35E-4D61F371BFD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2218750" y="6356350"/>
            <a:ext cx="2743200" cy="365125"/>
          </a:xfrm>
        </p:spPr>
        <p:txBody>
          <a:bodyPr/>
          <a:lstStyle/>
          <a:p>
            <a:fld id="{07936EAD-3E84-4637-9102-4C67EB1C2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7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E8A7-7206-443D-B35E-4D61F371BFD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6EAD-3E84-4637-9102-4C67EB1C2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4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E8A7-7206-443D-B35E-4D61F371BFD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6EAD-3E84-4637-9102-4C67EB1C2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61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5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E8A7-7206-443D-B35E-4D61F371BFD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5791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-221826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36EAD-3E84-4637-9102-4C67EB1C21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61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12;p2"/>
          <p:cNvSpPr/>
          <p:nvPr/>
        </p:nvSpPr>
        <p:spPr>
          <a:xfrm flipH="1">
            <a:off x="-497243" y="6010275"/>
            <a:ext cx="10993792" cy="863066"/>
          </a:xfrm>
          <a:custGeom>
            <a:avLst/>
            <a:gdLst>
              <a:gd name="connsiteX0" fmla="*/ 0 w 10088730"/>
              <a:gd name="connsiteY0" fmla="*/ 749100 h 749100"/>
              <a:gd name="connsiteX1" fmla="*/ 386101 w 10088730"/>
              <a:gd name="connsiteY1" fmla="*/ 0 h 749100"/>
              <a:gd name="connsiteX2" fmla="*/ 10088730 w 10088730"/>
              <a:gd name="connsiteY2" fmla="*/ 0 h 749100"/>
              <a:gd name="connsiteX3" fmla="*/ 9702629 w 10088730"/>
              <a:gd name="connsiteY3" fmla="*/ 749100 h 749100"/>
              <a:gd name="connsiteX4" fmla="*/ 0 w 10088730"/>
              <a:gd name="connsiteY4" fmla="*/ 749100 h 749100"/>
              <a:gd name="connsiteX0" fmla="*/ 63479 w 9702629"/>
              <a:gd name="connsiteY0" fmla="*/ 756720 h 756720"/>
              <a:gd name="connsiteX1" fmla="*/ 0 w 9702629"/>
              <a:gd name="connsiteY1" fmla="*/ 0 h 756720"/>
              <a:gd name="connsiteX2" fmla="*/ 9702629 w 9702629"/>
              <a:gd name="connsiteY2" fmla="*/ 0 h 756720"/>
              <a:gd name="connsiteX3" fmla="*/ 9316528 w 9702629"/>
              <a:gd name="connsiteY3" fmla="*/ 749100 h 756720"/>
              <a:gd name="connsiteX4" fmla="*/ 63479 w 9702629"/>
              <a:gd name="connsiteY4" fmla="*/ 756720 h 756720"/>
              <a:gd name="connsiteX0" fmla="*/ 0 w 9639150"/>
              <a:gd name="connsiteY0" fmla="*/ 756720 h 756720"/>
              <a:gd name="connsiteX1" fmla="*/ 12721 w 9639150"/>
              <a:gd name="connsiteY1" fmla="*/ 7620 h 756720"/>
              <a:gd name="connsiteX2" fmla="*/ 9639150 w 9639150"/>
              <a:gd name="connsiteY2" fmla="*/ 0 h 756720"/>
              <a:gd name="connsiteX3" fmla="*/ 9253049 w 9639150"/>
              <a:gd name="connsiteY3" fmla="*/ 749100 h 756720"/>
              <a:gd name="connsiteX4" fmla="*/ 0 w 9639150"/>
              <a:gd name="connsiteY4" fmla="*/ 756720 h 75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9150" h="756720">
                <a:moveTo>
                  <a:pt x="0" y="756720"/>
                </a:moveTo>
                <a:lnTo>
                  <a:pt x="12721" y="7620"/>
                </a:lnTo>
                <a:lnTo>
                  <a:pt x="9639150" y="0"/>
                </a:lnTo>
                <a:lnTo>
                  <a:pt x="9253049" y="749100"/>
                </a:lnTo>
                <a:lnTo>
                  <a:pt x="0" y="756720"/>
                </a:lnTo>
                <a:close/>
              </a:path>
            </a:pathLst>
          </a:custGeom>
          <a:solidFill>
            <a:srgbClr val="4D4D4D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59" name="Google Shape;14;p2"/>
          <p:cNvSpPr txBox="1">
            <a:spLocks/>
          </p:cNvSpPr>
          <p:nvPr/>
        </p:nvSpPr>
        <p:spPr>
          <a:xfrm>
            <a:off x="649728" y="1320839"/>
            <a:ext cx="7169324" cy="2895143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kern="1200" baseline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r>
              <a:rPr lang="ru-RU" sz="4400" dirty="0">
                <a:latin typeface="Museo Sans Cyrl 700" panose="02000000000000000000" pitchFamily="2" charset="-52"/>
              </a:rPr>
              <a:t>Трансформация ДПО в университетах в контексте развития человеческого </a:t>
            </a:r>
          </a:p>
          <a:p>
            <a:pPr>
              <a:buClrTx/>
              <a:buFontTx/>
            </a:pPr>
            <a:r>
              <a:rPr lang="ru-RU" sz="4400" dirty="0">
                <a:latin typeface="Museo Sans Cyrl 700" panose="02000000000000000000" pitchFamily="2" charset="-52"/>
              </a:rPr>
              <a:t>потенциала страны</a:t>
            </a:r>
          </a:p>
        </p:txBody>
      </p:sp>
      <p:sp>
        <p:nvSpPr>
          <p:cNvPr id="60" name="Google Shape;11;p2"/>
          <p:cNvSpPr/>
          <p:nvPr/>
        </p:nvSpPr>
        <p:spPr>
          <a:xfrm>
            <a:off x="6734175" y="-9526"/>
            <a:ext cx="5495925" cy="6924675"/>
          </a:xfrm>
          <a:custGeom>
            <a:avLst/>
            <a:gdLst>
              <a:gd name="connsiteX0" fmla="*/ 0 w 164302"/>
              <a:gd name="connsiteY0" fmla="*/ 653 h 208788"/>
              <a:gd name="connsiteX1" fmla="*/ 107152 w 164302"/>
              <a:gd name="connsiteY1" fmla="*/ 208788 h 208788"/>
              <a:gd name="connsiteX2" fmla="*/ 164302 w 164302"/>
              <a:gd name="connsiteY2" fmla="*/ 208788 h 208788"/>
              <a:gd name="connsiteX3" fmla="*/ 164302 w 164302"/>
              <a:gd name="connsiteY3" fmla="*/ 0 h 208788"/>
              <a:gd name="connsiteX4" fmla="*/ 0 w 164302"/>
              <a:gd name="connsiteY4" fmla="*/ 653 h 208788"/>
              <a:gd name="connsiteX0" fmla="*/ 0 w 164302"/>
              <a:gd name="connsiteY0" fmla="*/ 363 h 208498"/>
              <a:gd name="connsiteX1" fmla="*/ 107152 w 164302"/>
              <a:gd name="connsiteY1" fmla="*/ 208498 h 208498"/>
              <a:gd name="connsiteX2" fmla="*/ 164302 w 164302"/>
              <a:gd name="connsiteY2" fmla="*/ 208498 h 208498"/>
              <a:gd name="connsiteX3" fmla="*/ 163431 w 164302"/>
              <a:gd name="connsiteY3" fmla="*/ 0 h 208498"/>
              <a:gd name="connsiteX4" fmla="*/ 0 w 164302"/>
              <a:gd name="connsiteY4" fmla="*/ 363 h 20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302" h="208498" extrusionOk="0">
                <a:moveTo>
                  <a:pt x="0" y="363"/>
                </a:moveTo>
                <a:lnTo>
                  <a:pt x="107152" y="208498"/>
                </a:lnTo>
                <a:lnTo>
                  <a:pt x="164302" y="208498"/>
                </a:lnTo>
                <a:cubicBezTo>
                  <a:pt x="164012" y="138999"/>
                  <a:pt x="163721" y="69499"/>
                  <a:pt x="163431" y="0"/>
                </a:cubicBezTo>
                <a:lnTo>
                  <a:pt x="0" y="363"/>
                </a:lnTo>
                <a:close/>
              </a:path>
            </a:pathLst>
          </a:custGeom>
          <a:solidFill>
            <a:srgbClr val="EE3524"/>
          </a:solidFill>
          <a:ln>
            <a:noFill/>
          </a:ln>
        </p:spPr>
      </p:sp>
      <p:sp>
        <p:nvSpPr>
          <p:cNvPr id="61" name="Google Shape;13;p2"/>
          <p:cNvSpPr/>
          <p:nvPr/>
        </p:nvSpPr>
        <p:spPr>
          <a:xfrm flipH="1">
            <a:off x="990092" y="5779127"/>
            <a:ext cx="11240008" cy="261640"/>
          </a:xfrm>
          <a:custGeom>
            <a:avLst/>
            <a:gdLst>
              <a:gd name="connsiteX0" fmla="*/ 0 w 8444382"/>
              <a:gd name="connsiteY0" fmla="*/ 206064 h 206064"/>
              <a:gd name="connsiteX1" fmla="*/ 106210 w 8444382"/>
              <a:gd name="connsiteY1" fmla="*/ 0 h 206064"/>
              <a:gd name="connsiteX2" fmla="*/ 8444382 w 8444382"/>
              <a:gd name="connsiteY2" fmla="*/ 0 h 206064"/>
              <a:gd name="connsiteX3" fmla="*/ 8338172 w 8444382"/>
              <a:gd name="connsiteY3" fmla="*/ 206064 h 206064"/>
              <a:gd name="connsiteX4" fmla="*/ 0 w 8444382"/>
              <a:gd name="connsiteY4" fmla="*/ 206064 h 206064"/>
              <a:gd name="connsiteX0" fmla="*/ 0 w 8444382"/>
              <a:gd name="connsiteY0" fmla="*/ 206064 h 206064"/>
              <a:gd name="connsiteX1" fmla="*/ 75254 w 8444382"/>
              <a:gd name="connsiteY1" fmla="*/ 0 h 206064"/>
              <a:gd name="connsiteX2" fmla="*/ 8444382 w 8444382"/>
              <a:gd name="connsiteY2" fmla="*/ 0 h 206064"/>
              <a:gd name="connsiteX3" fmla="*/ 8338172 w 8444382"/>
              <a:gd name="connsiteY3" fmla="*/ 206064 h 206064"/>
              <a:gd name="connsiteX4" fmla="*/ 0 w 8444382"/>
              <a:gd name="connsiteY4" fmla="*/ 206064 h 206064"/>
              <a:gd name="connsiteX0" fmla="*/ 0 w 8375326"/>
              <a:gd name="connsiteY0" fmla="*/ 206064 h 206064"/>
              <a:gd name="connsiteX1" fmla="*/ 6198 w 8375326"/>
              <a:gd name="connsiteY1" fmla="*/ 0 h 206064"/>
              <a:gd name="connsiteX2" fmla="*/ 8375326 w 8375326"/>
              <a:gd name="connsiteY2" fmla="*/ 0 h 206064"/>
              <a:gd name="connsiteX3" fmla="*/ 8269116 w 8375326"/>
              <a:gd name="connsiteY3" fmla="*/ 206064 h 206064"/>
              <a:gd name="connsiteX4" fmla="*/ 0 w 8375326"/>
              <a:gd name="connsiteY4" fmla="*/ 206064 h 206064"/>
              <a:gd name="connsiteX0" fmla="*/ 946 w 8376272"/>
              <a:gd name="connsiteY0" fmla="*/ 206064 h 206064"/>
              <a:gd name="connsiteX1" fmla="*/ 0 w 8376272"/>
              <a:gd name="connsiteY1" fmla="*/ 2381 h 206064"/>
              <a:gd name="connsiteX2" fmla="*/ 8376272 w 8376272"/>
              <a:gd name="connsiteY2" fmla="*/ 0 h 206064"/>
              <a:gd name="connsiteX3" fmla="*/ 8270062 w 8376272"/>
              <a:gd name="connsiteY3" fmla="*/ 206064 h 206064"/>
              <a:gd name="connsiteX4" fmla="*/ 946 w 8376272"/>
              <a:gd name="connsiteY4" fmla="*/ 206064 h 20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6272" h="206064">
                <a:moveTo>
                  <a:pt x="946" y="206064"/>
                </a:moveTo>
                <a:cubicBezTo>
                  <a:pt x="631" y="138170"/>
                  <a:pt x="315" y="70275"/>
                  <a:pt x="0" y="2381"/>
                </a:cubicBezTo>
                <a:lnTo>
                  <a:pt x="8376272" y="0"/>
                </a:lnTo>
                <a:lnTo>
                  <a:pt x="8270062" y="206064"/>
                </a:lnTo>
                <a:lnTo>
                  <a:pt x="946" y="206064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TextBox 61"/>
          <p:cNvSpPr txBox="1"/>
          <p:nvPr/>
        </p:nvSpPr>
        <p:spPr>
          <a:xfrm>
            <a:off x="1153580" y="4904745"/>
            <a:ext cx="6161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A9A9A9"/>
                </a:solidFill>
                <a:latin typeface="Museo Sans Cyrl 500" panose="02000000000000000000" pitchFamily="2" charset="-52"/>
              </a:rPr>
              <a:t>Елена Анатольевна Суханова</a:t>
            </a:r>
          </a:p>
          <a:p>
            <a:r>
              <a:rPr lang="ru-RU" sz="2400" dirty="0">
                <a:solidFill>
                  <a:srgbClr val="A9A9A9"/>
                </a:solidFill>
                <a:latin typeface="Museo Sans Cyrl 500" panose="02000000000000000000" pitchFamily="2" charset="-52"/>
              </a:rPr>
              <a:t>Анастасия Вячеславовна Ларионова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56" y="6148449"/>
            <a:ext cx="8474155" cy="62535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312737"/>
            <a:ext cx="2119495" cy="6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5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;p4"/>
          <p:cNvSpPr/>
          <p:nvPr/>
        </p:nvSpPr>
        <p:spPr>
          <a:xfrm>
            <a:off x="-1492113" y="23695"/>
            <a:ext cx="5448623" cy="6834305"/>
          </a:xfrm>
          <a:custGeom>
            <a:avLst/>
            <a:gdLst/>
            <a:ahLst/>
            <a:cxnLst/>
            <a:rect l="l" t="t" r="r" b="b"/>
            <a:pathLst>
              <a:path w="165592" h="207705" extrusionOk="0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4" name="Google Shape;23;p4"/>
          <p:cNvSpPr/>
          <p:nvPr/>
        </p:nvSpPr>
        <p:spPr>
          <a:xfrm flipH="1">
            <a:off x="-647600" y="-14750"/>
            <a:ext cx="3415964" cy="1031024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6;p4"/>
          <p:cNvSpPr/>
          <p:nvPr/>
        </p:nvSpPr>
        <p:spPr>
          <a:xfrm flipH="1">
            <a:off x="2151343" y="-15706"/>
            <a:ext cx="1026482" cy="1031024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5;p4"/>
          <p:cNvSpPr txBox="1"/>
          <p:nvPr/>
        </p:nvSpPr>
        <p:spPr>
          <a:xfrm>
            <a:off x="-27144" y="-262605"/>
            <a:ext cx="2691728" cy="1524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5000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" name="Google Shape;27;p4"/>
          <p:cNvSpPr/>
          <p:nvPr/>
        </p:nvSpPr>
        <p:spPr>
          <a:xfrm flipH="1">
            <a:off x="8954439" y="5823119"/>
            <a:ext cx="3837636" cy="1034881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9;p4"/>
          <p:cNvSpPr/>
          <p:nvPr/>
        </p:nvSpPr>
        <p:spPr>
          <a:xfrm flipH="1">
            <a:off x="8400562" y="5823119"/>
            <a:ext cx="1107753" cy="1034882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8;p4"/>
          <p:cNvSpPr txBox="1"/>
          <p:nvPr/>
        </p:nvSpPr>
        <p:spPr>
          <a:xfrm>
            <a:off x="9319675" y="5686859"/>
            <a:ext cx="2186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”</a:t>
            </a:r>
            <a:endParaRPr sz="15000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2817"/>
            <a:ext cx="7458590" cy="550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391" y="319609"/>
            <a:ext cx="2140615" cy="674997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AC3F9038-BE60-4E11-9566-91A5BB30E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222" t="22608" r="31713" b="16338"/>
          <a:stretch/>
        </p:blipFill>
        <p:spPr>
          <a:xfrm>
            <a:off x="685925" y="994606"/>
            <a:ext cx="9125018" cy="519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57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;p4"/>
          <p:cNvSpPr/>
          <p:nvPr/>
        </p:nvSpPr>
        <p:spPr>
          <a:xfrm>
            <a:off x="-1492113" y="23695"/>
            <a:ext cx="5448623" cy="6834305"/>
          </a:xfrm>
          <a:custGeom>
            <a:avLst/>
            <a:gdLst/>
            <a:ahLst/>
            <a:cxnLst/>
            <a:rect l="l" t="t" r="r" b="b"/>
            <a:pathLst>
              <a:path w="165592" h="207705" extrusionOk="0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4" name="Google Shape;23;p4"/>
          <p:cNvSpPr/>
          <p:nvPr/>
        </p:nvSpPr>
        <p:spPr>
          <a:xfrm flipH="1">
            <a:off x="-647600" y="-14750"/>
            <a:ext cx="3415964" cy="1031024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6;p4"/>
          <p:cNvSpPr/>
          <p:nvPr/>
        </p:nvSpPr>
        <p:spPr>
          <a:xfrm flipH="1">
            <a:off x="2151343" y="-15706"/>
            <a:ext cx="1026482" cy="1031024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5;p4"/>
          <p:cNvSpPr txBox="1"/>
          <p:nvPr/>
        </p:nvSpPr>
        <p:spPr>
          <a:xfrm>
            <a:off x="-27144" y="-262605"/>
            <a:ext cx="2691728" cy="1524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5000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" name="Google Shape;27;p4"/>
          <p:cNvSpPr/>
          <p:nvPr/>
        </p:nvSpPr>
        <p:spPr>
          <a:xfrm flipH="1">
            <a:off x="8954439" y="5823119"/>
            <a:ext cx="3837636" cy="1034881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9;p4"/>
          <p:cNvSpPr/>
          <p:nvPr/>
        </p:nvSpPr>
        <p:spPr>
          <a:xfrm flipH="1">
            <a:off x="8400562" y="5823119"/>
            <a:ext cx="1107753" cy="1034882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8;p4"/>
          <p:cNvSpPr txBox="1"/>
          <p:nvPr/>
        </p:nvSpPr>
        <p:spPr>
          <a:xfrm>
            <a:off x="9319675" y="5686859"/>
            <a:ext cx="2186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”</a:t>
            </a:r>
            <a:endParaRPr sz="15000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2817"/>
            <a:ext cx="7458590" cy="550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391" y="319609"/>
            <a:ext cx="2140615" cy="674997"/>
          </a:xfrm>
          <a:prstGeom prst="rect">
            <a:avLst/>
          </a:prstGeo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F871688F-4BB8-4072-A6BF-BE19A8025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06" t="22512" r="5523" b="8684"/>
          <a:stretch/>
        </p:blipFill>
        <p:spPr>
          <a:xfrm>
            <a:off x="546100" y="1053763"/>
            <a:ext cx="10577903" cy="4819951"/>
          </a:xfrm>
        </p:spPr>
      </p:pic>
    </p:spTree>
    <p:extLst>
      <p:ext uri="{BB962C8B-B14F-4D97-AF65-F5344CB8AC3E}">
        <p14:creationId xmlns:p14="http://schemas.microsoft.com/office/powerpoint/2010/main" val="424491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;p4"/>
          <p:cNvSpPr/>
          <p:nvPr/>
        </p:nvSpPr>
        <p:spPr>
          <a:xfrm>
            <a:off x="-1492113" y="23695"/>
            <a:ext cx="5448623" cy="6834305"/>
          </a:xfrm>
          <a:custGeom>
            <a:avLst/>
            <a:gdLst/>
            <a:ahLst/>
            <a:cxnLst/>
            <a:rect l="l" t="t" r="r" b="b"/>
            <a:pathLst>
              <a:path w="165592" h="207705" extrusionOk="0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4" name="Google Shape;23;p4"/>
          <p:cNvSpPr/>
          <p:nvPr/>
        </p:nvSpPr>
        <p:spPr>
          <a:xfrm flipH="1">
            <a:off x="-647600" y="-14750"/>
            <a:ext cx="3415964" cy="1031024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6;p4"/>
          <p:cNvSpPr/>
          <p:nvPr/>
        </p:nvSpPr>
        <p:spPr>
          <a:xfrm flipH="1">
            <a:off x="2151343" y="-15706"/>
            <a:ext cx="1026482" cy="1031024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5;p4"/>
          <p:cNvSpPr txBox="1"/>
          <p:nvPr/>
        </p:nvSpPr>
        <p:spPr>
          <a:xfrm>
            <a:off x="-27144" y="-262605"/>
            <a:ext cx="2691728" cy="1524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5000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" name="Google Shape;27;p4"/>
          <p:cNvSpPr/>
          <p:nvPr/>
        </p:nvSpPr>
        <p:spPr>
          <a:xfrm flipH="1">
            <a:off x="8954439" y="5823119"/>
            <a:ext cx="3837636" cy="1034881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9;p4"/>
          <p:cNvSpPr/>
          <p:nvPr/>
        </p:nvSpPr>
        <p:spPr>
          <a:xfrm flipH="1">
            <a:off x="8400562" y="5823119"/>
            <a:ext cx="1107753" cy="1034882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8;p4"/>
          <p:cNvSpPr txBox="1"/>
          <p:nvPr/>
        </p:nvSpPr>
        <p:spPr>
          <a:xfrm>
            <a:off x="9319675" y="5686859"/>
            <a:ext cx="2186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”</a:t>
            </a:r>
            <a:endParaRPr sz="15000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2817"/>
            <a:ext cx="7458590" cy="550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391" y="319609"/>
            <a:ext cx="2140615" cy="674997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5329F684-868B-4A57-A5D2-C72C96198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225" t="22292" r="4339" b="15236"/>
          <a:stretch/>
        </p:blipFill>
        <p:spPr>
          <a:xfrm>
            <a:off x="685925" y="1051234"/>
            <a:ext cx="10880844" cy="4697782"/>
          </a:xfrm>
        </p:spPr>
      </p:pic>
    </p:spTree>
    <p:extLst>
      <p:ext uri="{BB962C8B-B14F-4D97-AF65-F5344CB8AC3E}">
        <p14:creationId xmlns:p14="http://schemas.microsoft.com/office/powerpoint/2010/main" val="142578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;p4"/>
          <p:cNvSpPr/>
          <p:nvPr/>
        </p:nvSpPr>
        <p:spPr>
          <a:xfrm>
            <a:off x="-1492113" y="23695"/>
            <a:ext cx="5448623" cy="6834305"/>
          </a:xfrm>
          <a:custGeom>
            <a:avLst/>
            <a:gdLst/>
            <a:ahLst/>
            <a:cxnLst/>
            <a:rect l="l" t="t" r="r" b="b"/>
            <a:pathLst>
              <a:path w="165592" h="207705" extrusionOk="0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4" name="Google Shape;23;p4"/>
          <p:cNvSpPr/>
          <p:nvPr/>
        </p:nvSpPr>
        <p:spPr>
          <a:xfrm flipH="1">
            <a:off x="-647600" y="-14750"/>
            <a:ext cx="3415964" cy="1031024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6;p4"/>
          <p:cNvSpPr/>
          <p:nvPr/>
        </p:nvSpPr>
        <p:spPr>
          <a:xfrm flipH="1">
            <a:off x="2151343" y="-15706"/>
            <a:ext cx="1026482" cy="1031024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5;p4"/>
          <p:cNvSpPr txBox="1"/>
          <p:nvPr/>
        </p:nvSpPr>
        <p:spPr>
          <a:xfrm>
            <a:off x="-27144" y="-262605"/>
            <a:ext cx="2691728" cy="1524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5000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" name="Google Shape;27;p4"/>
          <p:cNvSpPr/>
          <p:nvPr/>
        </p:nvSpPr>
        <p:spPr>
          <a:xfrm flipH="1">
            <a:off x="8954439" y="5823119"/>
            <a:ext cx="3837636" cy="1034881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9;p4"/>
          <p:cNvSpPr/>
          <p:nvPr/>
        </p:nvSpPr>
        <p:spPr>
          <a:xfrm flipH="1">
            <a:off x="8400562" y="5823119"/>
            <a:ext cx="1107753" cy="1034882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8;p4"/>
          <p:cNvSpPr txBox="1"/>
          <p:nvPr/>
        </p:nvSpPr>
        <p:spPr>
          <a:xfrm>
            <a:off x="9319675" y="5686859"/>
            <a:ext cx="2186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”</a:t>
            </a:r>
            <a:endParaRPr sz="15000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2817"/>
            <a:ext cx="7458590" cy="550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391" y="319609"/>
            <a:ext cx="2140615" cy="674997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DDFF0BE9-E463-487D-A993-113B3AE7B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6294" t="20661" r="2556" b="20010"/>
          <a:stretch/>
        </p:blipFill>
        <p:spPr>
          <a:xfrm>
            <a:off x="1226741" y="1053763"/>
            <a:ext cx="7173821" cy="5200618"/>
          </a:xfrm>
        </p:spPr>
      </p:pic>
    </p:spTree>
    <p:extLst>
      <p:ext uri="{BB962C8B-B14F-4D97-AF65-F5344CB8AC3E}">
        <p14:creationId xmlns:p14="http://schemas.microsoft.com/office/powerpoint/2010/main" val="383161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;p4"/>
          <p:cNvSpPr/>
          <p:nvPr/>
        </p:nvSpPr>
        <p:spPr>
          <a:xfrm>
            <a:off x="-1492113" y="23695"/>
            <a:ext cx="5448623" cy="6834305"/>
          </a:xfrm>
          <a:custGeom>
            <a:avLst/>
            <a:gdLst/>
            <a:ahLst/>
            <a:cxnLst/>
            <a:rect l="l" t="t" r="r" b="b"/>
            <a:pathLst>
              <a:path w="165592" h="207705" extrusionOk="0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4" name="Google Shape;23;p4"/>
          <p:cNvSpPr/>
          <p:nvPr/>
        </p:nvSpPr>
        <p:spPr>
          <a:xfrm flipH="1">
            <a:off x="-647600" y="-14750"/>
            <a:ext cx="3415964" cy="1031024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6;p4"/>
          <p:cNvSpPr/>
          <p:nvPr/>
        </p:nvSpPr>
        <p:spPr>
          <a:xfrm flipH="1">
            <a:off x="2151343" y="-15706"/>
            <a:ext cx="1026482" cy="1031024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5;p4"/>
          <p:cNvSpPr txBox="1"/>
          <p:nvPr/>
        </p:nvSpPr>
        <p:spPr>
          <a:xfrm>
            <a:off x="-27144" y="-262605"/>
            <a:ext cx="2691728" cy="1524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5000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" name="Google Shape;27;p4"/>
          <p:cNvSpPr/>
          <p:nvPr/>
        </p:nvSpPr>
        <p:spPr>
          <a:xfrm flipH="1">
            <a:off x="8954439" y="5823119"/>
            <a:ext cx="3837636" cy="1034881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9;p4"/>
          <p:cNvSpPr/>
          <p:nvPr/>
        </p:nvSpPr>
        <p:spPr>
          <a:xfrm flipH="1">
            <a:off x="8400562" y="5823119"/>
            <a:ext cx="1107753" cy="1034882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8;p4"/>
          <p:cNvSpPr txBox="1"/>
          <p:nvPr/>
        </p:nvSpPr>
        <p:spPr>
          <a:xfrm>
            <a:off x="9319675" y="5686859"/>
            <a:ext cx="2186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”</a:t>
            </a:r>
            <a:endParaRPr sz="15000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2817"/>
            <a:ext cx="7458590" cy="550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391" y="319609"/>
            <a:ext cx="2140615" cy="674997"/>
          </a:xfrm>
          <a:prstGeom prst="rect">
            <a:avLst/>
          </a:prstGeo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82CEBD19-126A-4B2D-811E-AB0AC4476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858" t="13575" r="2556" b="25820"/>
          <a:stretch/>
        </p:blipFill>
        <p:spPr>
          <a:xfrm>
            <a:off x="163492" y="1130866"/>
            <a:ext cx="11417586" cy="4671045"/>
          </a:xfrm>
        </p:spPr>
      </p:pic>
    </p:spTree>
    <p:extLst>
      <p:ext uri="{BB962C8B-B14F-4D97-AF65-F5344CB8AC3E}">
        <p14:creationId xmlns:p14="http://schemas.microsoft.com/office/powerpoint/2010/main" val="232608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;p4"/>
          <p:cNvSpPr/>
          <p:nvPr/>
        </p:nvSpPr>
        <p:spPr>
          <a:xfrm>
            <a:off x="-1492113" y="23695"/>
            <a:ext cx="5448623" cy="6834305"/>
          </a:xfrm>
          <a:custGeom>
            <a:avLst/>
            <a:gdLst/>
            <a:ahLst/>
            <a:cxnLst/>
            <a:rect l="l" t="t" r="r" b="b"/>
            <a:pathLst>
              <a:path w="165592" h="207705" extrusionOk="0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4" name="Google Shape;23;p4"/>
          <p:cNvSpPr/>
          <p:nvPr/>
        </p:nvSpPr>
        <p:spPr>
          <a:xfrm flipH="1">
            <a:off x="-647600" y="-14750"/>
            <a:ext cx="3415964" cy="1031024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6;p4"/>
          <p:cNvSpPr/>
          <p:nvPr/>
        </p:nvSpPr>
        <p:spPr>
          <a:xfrm flipH="1">
            <a:off x="2151343" y="-15706"/>
            <a:ext cx="1026482" cy="1031024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5;p4"/>
          <p:cNvSpPr txBox="1"/>
          <p:nvPr/>
        </p:nvSpPr>
        <p:spPr>
          <a:xfrm>
            <a:off x="-27144" y="-262605"/>
            <a:ext cx="2691728" cy="1524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5000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" name="Google Shape;27;p4"/>
          <p:cNvSpPr/>
          <p:nvPr/>
        </p:nvSpPr>
        <p:spPr>
          <a:xfrm flipH="1">
            <a:off x="8954439" y="5823119"/>
            <a:ext cx="3837636" cy="1034881"/>
          </a:xfrm>
          <a:prstGeom prst="parallelogram">
            <a:avLst>
              <a:gd name="adj" fmla="val 51542"/>
            </a:avLst>
          </a:prstGeom>
          <a:solidFill>
            <a:srgbClr val="EE3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9;p4"/>
          <p:cNvSpPr/>
          <p:nvPr/>
        </p:nvSpPr>
        <p:spPr>
          <a:xfrm flipH="1">
            <a:off x="8400562" y="5823119"/>
            <a:ext cx="1107753" cy="1034882"/>
          </a:xfrm>
          <a:prstGeom prst="parallelogram">
            <a:avLst>
              <a:gd name="adj" fmla="val 51542"/>
            </a:avLst>
          </a:prstGeom>
          <a:solidFill>
            <a:srgbClr val="4D4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8;p4"/>
          <p:cNvSpPr txBox="1"/>
          <p:nvPr/>
        </p:nvSpPr>
        <p:spPr>
          <a:xfrm>
            <a:off x="9319675" y="5686859"/>
            <a:ext cx="2186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”</a:t>
            </a:r>
            <a:endParaRPr sz="15000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2817"/>
            <a:ext cx="7458590" cy="550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391" y="319609"/>
            <a:ext cx="2140615" cy="674997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4F90D00E-FCFC-4465-B88C-71014A965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650" t="20572" r="52729" b="19446"/>
          <a:stretch/>
        </p:blipFill>
        <p:spPr>
          <a:xfrm>
            <a:off x="2516552" y="1053763"/>
            <a:ext cx="5780237" cy="5084114"/>
          </a:xfrm>
        </p:spPr>
      </p:pic>
    </p:spTree>
    <p:extLst>
      <p:ext uri="{BB962C8B-B14F-4D97-AF65-F5344CB8AC3E}">
        <p14:creationId xmlns:p14="http://schemas.microsoft.com/office/powerpoint/2010/main" val="1374800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3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latin typeface="Museo Sans Cyrl 300" panose="02000000000000000000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82773" y="2223246"/>
            <a:ext cx="9685339" cy="2339229"/>
          </a:xfrm>
        </p:spPr>
        <p:txBody>
          <a:bodyPr anchor="b">
            <a:normAutofit/>
          </a:bodyPr>
          <a:lstStyle>
            <a:lvl1pPr>
              <a:defRPr sz="3200" b="0" i="0">
                <a:solidFill>
                  <a:srgbClr val="F4F4F7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r>
              <a:rPr lang="ru-RU" dirty="0">
                <a:latin typeface="Museo Sans Cyrl 500" panose="02000000000000000000" pitchFamily="50" charset="-52"/>
              </a:rPr>
              <a:t>СПАСИБО ЗА ВНИМАНИЕ</a:t>
            </a: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1882773" y="4625787"/>
            <a:ext cx="9685339" cy="175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D4D4D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Museo Sans Cyrl 300" panose="02000000000000000000" pitchFamily="50" charset="-52"/>
              </a:rPr>
              <a:t>Институт образования НИ ТГУ</a:t>
            </a:r>
            <a:br>
              <a:rPr lang="ru-RU" dirty="0">
                <a:latin typeface="Museo Sans Cyrl 300" panose="02000000000000000000" pitchFamily="50" charset="-52"/>
              </a:rPr>
            </a:br>
            <a:r>
              <a:rPr lang="ru-RU" dirty="0">
                <a:latin typeface="Museo Sans Cyrl 300" panose="02000000000000000000" pitchFamily="50" charset="-52"/>
              </a:rPr>
              <a:t>Елена Анатольевна Суханова</a:t>
            </a:r>
          </a:p>
          <a:p>
            <a:r>
              <a:rPr lang="en-US" dirty="0">
                <a:latin typeface="Museo Sans Cyrl 300" panose="02000000000000000000" pitchFamily="50" charset="-52"/>
              </a:rPr>
              <a:t>esukhanova@mail.ru</a:t>
            </a:r>
            <a:endParaRPr lang="ru-RU" dirty="0">
              <a:latin typeface="Museo Sans Cyrl 300" panose="020000000000000000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18" y="6186276"/>
            <a:ext cx="7013630" cy="5175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391" y="319609"/>
            <a:ext cx="2140615" cy="67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59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Museo Sans Cyrl 700"/>
        <a:ea typeface=""/>
        <a:cs typeface=""/>
      </a:majorFont>
      <a:minorFont>
        <a:latin typeface="Museo Sans Cyrl 300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E352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44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Dosis</vt:lpstr>
      <vt:lpstr>Museo Sans Cyrl 300</vt:lpstr>
      <vt:lpstr>Museo Sans Cyrl 500</vt:lpstr>
      <vt:lpstr>Museo Sans Cyrl 700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1</dc:title>
  <dc:creator>Смирнова Дарья Евгеньевна</dc:creator>
  <cp:lastModifiedBy>user</cp:lastModifiedBy>
  <cp:revision>29</cp:revision>
  <dcterms:created xsi:type="dcterms:W3CDTF">2022-11-17T07:57:24Z</dcterms:created>
  <dcterms:modified xsi:type="dcterms:W3CDTF">2023-04-18T22:29:06Z</dcterms:modified>
</cp:coreProperties>
</file>